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9863B2-D454-411E-9317-EDFE9DCB5B2F}" v="3" dt="2026-01-13T12:18:43.8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107" autoAdjust="0"/>
  </p:normalViewPr>
  <p:slideViewPr>
    <p:cSldViewPr>
      <p:cViewPr varScale="1">
        <p:scale>
          <a:sx n="149" d="100"/>
          <a:sy n="149" d="100"/>
        </p:scale>
        <p:origin x="4710" y="1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drix CIV Whitney J" userId="7403df39-baf8-462e-a32e-47290a8542c1" providerId="ADAL" clId="{229863B2-D454-411E-9317-EDFE9DCB5B2F}"/>
    <pc:docChg chg="modSld">
      <pc:chgData name="Hendrix CIV Whitney J" userId="7403df39-baf8-462e-a32e-47290a8542c1" providerId="ADAL" clId="{229863B2-D454-411E-9317-EDFE9DCB5B2F}" dt="2026-01-13T12:18:43.897" v="0"/>
      <pc:docMkLst>
        <pc:docMk/>
      </pc:docMkLst>
      <pc:sldChg chg="modSp">
        <pc:chgData name="Hendrix CIV Whitney J" userId="7403df39-baf8-462e-a32e-47290a8542c1" providerId="ADAL" clId="{229863B2-D454-411E-9317-EDFE9DCB5B2F}" dt="2026-01-13T12:18:43.897" v="0"/>
        <pc:sldMkLst>
          <pc:docMk/>
          <pc:sldMk cId="0" sldId="257"/>
        </pc:sldMkLst>
        <pc:picChg chg="mod">
          <ac:chgData name="Hendrix CIV Whitney J" userId="7403df39-baf8-462e-a32e-47290a8542c1" providerId="ADAL" clId="{229863B2-D454-411E-9317-EDFE9DCB5B2F}" dt="2026-01-13T12:18:43.897" v="0"/>
          <ac:picMkLst>
            <pc:docMk/>
            <pc:sldMk cId="0" sldId="257"/>
            <ac:picMk id="8" creationId="{C6A688A7-0989-7915-B701-F69E39A9E99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7227AB-E00C-890F-6496-EFDAD8083203}"/>
              </a:ext>
            </a:extLst>
          </p:cNvPr>
          <p:cNvSpPr>
            <a:spLocks noGrp="1"/>
          </p:cNvSpPr>
          <p:nvPr>
            <p:ph type="hdr" sz="quarter"/>
          </p:nvPr>
        </p:nvSpPr>
        <p:spPr>
          <a:xfrm>
            <a:off x="1" y="0"/>
            <a:ext cx="3043979" cy="467363"/>
          </a:xfrm>
          <a:prstGeom prst="rect">
            <a:avLst/>
          </a:prstGeom>
        </p:spPr>
        <p:txBody>
          <a:bodyPr vert="horz" lIns="91577" tIns="45789" rIns="91577" bIns="45789" rtlCol="0"/>
          <a:lstStyle>
            <a:lvl1pPr algn="l">
              <a:defRPr sz="1200"/>
            </a:lvl1pPr>
          </a:lstStyle>
          <a:p>
            <a:pPr>
              <a:defRPr/>
            </a:pPr>
            <a:endParaRPr lang="en-US" dirty="0"/>
          </a:p>
        </p:txBody>
      </p:sp>
      <p:sp>
        <p:nvSpPr>
          <p:cNvPr id="3" name="Date Placeholder 2">
            <a:extLst>
              <a:ext uri="{FF2B5EF4-FFF2-40B4-BE49-F238E27FC236}">
                <a16:creationId xmlns:a16="http://schemas.microsoft.com/office/drawing/2014/main" id="{D54DF2D0-6E40-3B9F-25CF-1EC5D808FE0D}"/>
              </a:ext>
            </a:extLst>
          </p:cNvPr>
          <p:cNvSpPr>
            <a:spLocks noGrp="1"/>
          </p:cNvSpPr>
          <p:nvPr>
            <p:ph type="dt" idx="1"/>
          </p:nvPr>
        </p:nvSpPr>
        <p:spPr>
          <a:xfrm>
            <a:off x="3977531" y="0"/>
            <a:ext cx="3043979" cy="467363"/>
          </a:xfrm>
          <a:prstGeom prst="rect">
            <a:avLst/>
          </a:prstGeom>
        </p:spPr>
        <p:txBody>
          <a:bodyPr vert="horz" lIns="91577" tIns="45789" rIns="91577" bIns="45789" rtlCol="0"/>
          <a:lstStyle>
            <a:lvl1pPr algn="r">
              <a:defRPr sz="1200"/>
            </a:lvl1pPr>
          </a:lstStyle>
          <a:p>
            <a:pPr>
              <a:defRPr/>
            </a:pPr>
            <a:fld id="{90521D56-A20F-439C-A665-1730B93215E5}" type="datetimeFigureOut">
              <a:rPr lang="en-US"/>
              <a:pPr>
                <a:defRPr/>
              </a:pPr>
              <a:t>1/13/2026</a:t>
            </a:fld>
            <a:endParaRPr lang="en-US" dirty="0"/>
          </a:p>
        </p:txBody>
      </p:sp>
      <p:sp>
        <p:nvSpPr>
          <p:cNvPr id="4" name="Slide Image Placeholder 3">
            <a:extLst>
              <a:ext uri="{FF2B5EF4-FFF2-40B4-BE49-F238E27FC236}">
                <a16:creationId xmlns:a16="http://schemas.microsoft.com/office/drawing/2014/main" id="{D05A56A6-FD10-4E69-81CA-E55E40C67971}"/>
              </a:ext>
            </a:extLst>
          </p:cNvPr>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1577" tIns="45789" rIns="91577" bIns="45789" rtlCol="0" anchor="ctr"/>
          <a:lstStyle/>
          <a:p>
            <a:pPr lvl="0"/>
            <a:endParaRPr lang="en-US" noProof="0" dirty="0"/>
          </a:p>
        </p:txBody>
      </p:sp>
      <p:sp>
        <p:nvSpPr>
          <p:cNvPr id="5" name="Notes Placeholder 4">
            <a:extLst>
              <a:ext uri="{FF2B5EF4-FFF2-40B4-BE49-F238E27FC236}">
                <a16:creationId xmlns:a16="http://schemas.microsoft.com/office/drawing/2014/main" id="{343CCEEC-4F81-EEC6-A8EF-B2EFE9FBE356}"/>
              </a:ext>
            </a:extLst>
          </p:cNvPr>
          <p:cNvSpPr>
            <a:spLocks noGrp="1"/>
          </p:cNvSpPr>
          <p:nvPr>
            <p:ph type="body" sz="quarter" idx="3"/>
          </p:nvPr>
        </p:nvSpPr>
        <p:spPr>
          <a:xfrm>
            <a:off x="702946" y="4479687"/>
            <a:ext cx="5617208" cy="3665776"/>
          </a:xfrm>
          <a:prstGeom prst="rect">
            <a:avLst/>
          </a:prstGeom>
        </p:spPr>
        <p:txBody>
          <a:bodyPr vert="horz" lIns="91577" tIns="45789" rIns="91577" bIns="45789"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C66B2BA-9E70-2F70-080A-E83FDFF666B0}"/>
              </a:ext>
            </a:extLst>
          </p:cNvPr>
          <p:cNvSpPr>
            <a:spLocks noGrp="1"/>
          </p:cNvSpPr>
          <p:nvPr>
            <p:ph type="ftr" sz="quarter" idx="4"/>
          </p:nvPr>
        </p:nvSpPr>
        <p:spPr>
          <a:xfrm>
            <a:off x="1" y="8841738"/>
            <a:ext cx="3043979" cy="467363"/>
          </a:xfrm>
          <a:prstGeom prst="rect">
            <a:avLst/>
          </a:prstGeom>
        </p:spPr>
        <p:txBody>
          <a:bodyPr vert="horz" lIns="91577" tIns="45789" rIns="91577" bIns="45789" rtlCol="0" anchor="b"/>
          <a:lstStyle>
            <a:lvl1pPr algn="l">
              <a:defRPr sz="1200"/>
            </a:lvl1pPr>
          </a:lstStyle>
          <a:p>
            <a:pPr>
              <a:defRPr/>
            </a:pPr>
            <a:endParaRPr lang="en-US" dirty="0"/>
          </a:p>
        </p:txBody>
      </p:sp>
      <p:sp>
        <p:nvSpPr>
          <p:cNvPr id="7" name="Slide Number Placeholder 6">
            <a:extLst>
              <a:ext uri="{FF2B5EF4-FFF2-40B4-BE49-F238E27FC236}">
                <a16:creationId xmlns:a16="http://schemas.microsoft.com/office/drawing/2014/main" id="{8DA945EC-CB1B-AFF2-2B23-51229CBD97BE}"/>
              </a:ext>
            </a:extLst>
          </p:cNvPr>
          <p:cNvSpPr>
            <a:spLocks noGrp="1"/>
          </p:cNvSpPr>
          <p:nvPr>
            <p:ph type="sldNum" sz="quarter" idx="5"/>
          </p:nvPr>
        </p:nvSpPr>
        <p:spPr>
          <a:xfrm>
            <a:off x="3977531" y="8841738"/>
            <a:ext cx="3043979" cy="467363"/>
          </a:xfrm>
          <a:prstGeom prst="rect">
            <a:avLst/>
          </a:prstGeom>
        </p:spPr>
        <p:txBody>
          <a:bodyPr vert="horz" wrap="square" lIns="91577" tIns="45789" rIns="91577" bIns="45789" numCol="1" anchor="b" anchorCtr="0" compatLnSpc="1">
            <a:prstTxWarp prst="textNoShape">
              <a:avLst/>
            </a:prstTxWarp>
          </a:bodyPr>
          <a:lstStyle>
            <a:lvl1pPr algn="r">
              <a:defRPr sz="1200"/>
            </a:lvl1pPr>
          </a:lstStyle>
          <a:p>
            <a:fld id="{FFD9B64A-469E-4FCB-AE9F-DB83B1DF02A4}"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158EC7B9-33B7-2B0E-3D98-87976C26A38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F91F80FE-2A32-D0EE-2C45-2BF7E8F423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00" name="Slide Number Placeholder 3">
            <a:extLst>
              <a:ext uri="{FF2B5EF4-FFF2-40B4-BE49-F238E27FC236}">
                <a16:creationId xmlns:a16="http://schemas.microsoft.com/office/drawing/2014/main" id="{0503F4A2-1CF1-05D9-48E6-B517E5A13D9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4064" indent="-286179">
              <a:defRPr>
                <a:solidFill>
                  <a:schemeClr val="tx1"/>
                </a:solidFill>
                <a:latin typeface="Calibri" panose="020F0502020204030204" pitchFamily="34" charset="0"/>
                <a:cs typeface="Arial" panose="020B0604020202020204" pitchFamily="34" charset="0"/>
              </a:defRPr>
            </a:lvl2pPr>
            <a:lvl3pPr marL="1144715" indent="-228943">
              <a:defRPr>
                <a:solidFill>
                  <a:schemeClr val="tx1"/>
                </a:solidFill>
                <a:latin typeface="Calibri" panose="020F0502020204030204" pitchFamily="34" charset="0"/>
                <a:cs typeface="Arial" panose="020B0604020202020204" pitchFamily="34" charset="0"/>
              </a:defRPr>
            </a:lvl3pPr>
            <a:lvl4pPr marL="1602600" indent="-228943">
              <a:defRPr>
                <a:solidFill>
                  <a:schemeClr val="tx1"/>
                </a:solidFill>
                <a:latin typeface="Calibri" panose="020F0502020204030204" pitchFamily="34" charset="0"/>
                <a:cs typeface="Arial" panose="020B0604020202020204" pitchFamily="34" charset="0"/>
              </a:defRPr>
            </a:lvl4pPr>
            <a:lvl5pPr marL="2060486" indent="-228943">
              <a:defRPr>
                <a:solidFill>
                  <a:schemeClr val="tx1"/>
                </a:solidFill>
                <a:latin typeface="Calibri" panose="020F0502020204030204" pitchFamily="34" charset="0"/>
                <a:cs typeface="Arial" panose="020B0604020202020204" pitchFamily="34" charset="0"/>
              </a:defRPr>
            </a:lvl5pPr>
            <a:lvl6pPr marL="2518372" indent="-22894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6258" indent="-22894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34144" indent="-22894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92029" indent="-22894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412AAF69-756F-47F0-AB15-74529D337F4B}" type="slidenum">
              <a:rPr lang="en-US" altLang="en-US"/>
              <a:pPr/>
              <a:t>1</a:t>
            </a:fld>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26691321-C6CC-7381-EF9E-5B054C304BC6}"/>
              </a:ext>
            </a:extLst>
          </p:cNvPr>
          <p:cNvSpPr>
            <a:spLocks noGrp="1"/>
          </p:cNvSpPr>
          <p:nvPr>
            <p:ph type="dt" sz="half" idx="10"/>
          </p:nvPr>
        </p:nvSpPr>
        <p:spPr/>
        <p:txBody>
          <a:bodyPr/>
          <a:lstStyle>
            <a:lvl1pPr>
              <a:defRPr/>
            </a:lvl1pPr>
          </a:lstStyle>
          <a:p>
            <a:pPr>
              <a:defRPr/>
            </a:pPr>
            <a:fld id="{A76629C3-244B-4143-A7DE-DC4ACFAB7D31}" type="datetimeFigureOut">
              <a:rPr lang="en-US"/>
              <a:pPr>
                <a:defRPr/>
              </a:pPr>
              <a:t>1/13/2026</a:t>
            </a:fld>
            <a:endParaRPr lang="en-US" dirty="0"/>
          </a:p>
        </p:txBody>
      </p:sp>
      <p:sp>
        <p:nvSpPr>
          <p:cNvPr id="5" name="Footer Placeholder 4">
            <a:extLst>
              <a:ext uri="{FF2B5EF4-FFF2-40B4-BE49-F238E27FC236}">
                <a16:creationId xmlns:a16="http://schemas.microsoft.com/office/drawing/2014/main" id="{4BC97EDB-C1BD-2AC4-7F01-580E0199467D}"/>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B5DAEB2D-7731-57AE-EDB2-0D2BF2C72931}"/>
              </a:ext>
            </a:extLst>
          </p:cNvPr>
          <p:cNvSpPr>
            <a:spLocks noGrp="1"/>
          </p:cNvSpPr>
          <p:nvPr>
            <p:ph type="sldNum" sz="quarter" idx="12"/>
          </p:nvPr>
        </p:nvSpPr>
        <p:spPr/>
        <p:txBody>
          <a:bodyPr/>
          <a:lstStyle>
            <a:lvl1pPr>
              <a:defRPr/>
            </a:lvl1pPr>
          </a:lstStyle>
          <a:p>
            <a:fld id="{3A01D6EA-04EE-40F6-98A5-D0B49DF4978E}" type="slidenum">
              <a:rPr lang="en-US" altLang="en-US"/>
              <a:pPr/>
              <a:t>‹#›</a:t>
            </a:fld>
            <a:endParaRPr lang="en-US" altLang="en-US" dirty="0"/>
          </a:p>
        </p:txBody>
      </p:sp>
    </p:spTree>
    <p:extLst>
      <p:ext uri="{BB962C8B-B14F-4D97-AF65-F5344CB8AC3E}">
        <p14:creationId xmlns:p14="http://schemas.microsoft.com/office/powerpoint/2010/main" val="594803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F95528-9542-1ED1-73F6-25AF19898ACA}"/>
              </a:ext>
            </a:extLst>
          </p:cNvPr>
          <p:cNvSpPr>
            <a:spLocks noGrp="1"/>
          </p:cNvSpPr>
          <p:nvPr>
            <p:ph type="dt" sz="half" idx="10"/>
          </p:nvPr>
        </p:nvSpPr>
        <p:spPr/>
        <p:txBody>
          <a:bodyPr/>
          <a:lstStyle>
            <a:lvl1pPr>
              <a:defRPr/>
            </a:lvl1pPr>
          </a:lstStyle>
          <a:p>
            <a:pPr>
              <a:defRPr/>
            </a:pPr>
            <a:fld id="{DDB397C7-5ED5-4327-B107-B5BAF3BAB1E5}" type="datetimeFigureOut">
              <a:rPr lang="en-US"/>
              <a:pPr>
                <a:defRPr/>
              </a:pPr>
              <a:t>1/13/2026</a:t>
            </a:fld>
            <a:endParaRPr lang="en-US" dirty="0"/>
          </a:p>
        </p:txBody>
      </p:sp>
      <p:sp>
        <p:nvSpPr>
          <p:cNvPr id="5" name="Footer Placeholder 4">
            <a:extLst>
              <a:ext uri="{FF2B5EF4-FFF2-40B4-BE49-F238E27FC236}">
                <a16:creationId xmlns:a16="http://schemas.microsoft.com/office/drawing/2014/main" id="{3AD666E4-7489-A628-DEB7-50656EEEAE05}"/>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4BE8ACD7-4699-7E17-62A7-8EF67A176646}"/>
              </a:ext>
            </a:extLst>
          </p:cNvPr>
          <p:cNvSpPr>
            <a:spLocks noGrp="1"/>
          </p:cNvSpPr>
          <p:nvPr>
            <p:ph type="sldNum" sz="quarter" idx="12"/>
          </p:nvPr>
        </p:nvSpPr>
        <p:spPr/>
        <p:txBody>
          <a:bodyPr/>
          <a:lstStyle>
            <a:lvl1pPr>
              <a:defRPr/>
            </a:lvl1pPr>
          </a:lstStyle>
          <a:p>
            <a:fld id="{C4ABB5F8-0A4E-4EEB-AE9B-20D1E1997E1D}" type="slidenum">
              <a:rPr lang="en-US" altLang="en-US"/>
              <a:pPr/>
              <a:t>‹#›</a:t>
            </a:fld>
            <a:endParaRPr lang="en-US" altLang="en-US" dirty="0"/>
          </a:p>
        </p:txBody>
      </p:sp>
    </p:spTree>
    <p:extLst>
      <p:ext uri="{BB962C8B-B14F-4D97-AF65-F5344CB8AC3E}">
        <p14:creationId xmlns:p14="http://schemas.microsoft.com/office/powerpoint/2010/main" val="1187403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19CECB-A509-8512-CED8-DBF3034BE587}"/>
              </a:ext>
            </a:extLst>
          </p:cNvPr>
          <p:cNvSpPr>
            <a:spLocks noGrp="1"/>
          </p:cNvSpPr>
          <p:nvPr>
            <p:ph type="dt" sz="half" idx="10"/>
          </p:nvPr>
        </p:nvSpPr>
        <p:spPr/>
        <p:txBody>
          <a:bodyPr/>
          <a:lstStyle>
            <a:lvl1pPr>
              <a:defRPr/>
            </a:lvl1pPr>
          </a:lstStyle>
          <a:p>
            <a:pPr>
              <a:defRPr/>
            </a:pPr>
            <a:fld id="{29C5D5A2-0D53-4ABD-8D55-2F7C3CBFAF35}" type="datetimeFigureOut">
              <a:rPr lang="en-US"/>
              <a:pPr>
                <a:defRPr/>
              </a:pPr>
              <a:t>1/13/2026</a:t>
            </a:fld>
            <a:endParaRPr lang="en-US" dirty="0"/>
          </a:p>
        </p:txBody>
      </p:sp>
      <p:sp>
        <p:nvSpPr>
          <p:cNvPr id="5" name="Footer Placeholder 4">
            <a:extLst>
              <a:ext uri="{FF2B5EF4-FFF2-40B4-BE49-F238E27FC236}">
                <a16:creationId xmlns:a16="http://schemas.microsoft.com/office/drawing/2014/main" id="{74C9FF0F-0504-CF44-0412-CC4E3D4964CF}"/>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F194C6FD-9C04-A2DB-5D9A-2FDB98D4C37C}"/>
              </a:ext>
            </a:extLst>
          </p:cNvPr>
          <p:cNvSpPr>
            <a:spLocks noGrp="1"/>
          </p:cNvSpPr>
          <p:nvPr>
            <p:ph type="sldNum" sz="quarter" idx="12"/>
          </p:nvPr>
        </p:nvSpPr>
        <p:spPr/>
        <p:txBody>
          <a:bodyPr/>
          <a:lstStyle>
            <a:lvl1pPr>
              <a:defRPr/>
            </a:lvl1pPr>
          </a:lstStyle>
          <a:p>
            <a:fld id="{35FA9E7D-CEFE-4188-AC8B-49F66290CB78}" type="slidenum">
              <a:rPr lang="en-US" altLang="en-US"/>
              <a:pPr/>
              <a:t>‹#›</a:t>
            </a:fld>
            <a:endParaRPr lang="en-US" altLang="en-US" dirty="0"/>
          </a:p>
        </p:txBody>
      </p:sp>
    </p:spTree>
    <p:extLst>
      <p:ext uri="{BB962C8B-B14F-4D97-AF65-F5344CB8AC3E}">
        <p14:creationId xmlns:p14="http://schemas.microsoft.com/office/powerpoint/2010/main" val="3414020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BBEEB9-FB22-E9A6-4304-B0DDF63680BE}"/>
              </a:ext>
            </a:extLst>
          </p:cNvPr>
          <p:cNvSpPr>
            <a:spLocks noGrp="1"/>
          </p:cNvSpPr>
          <p:nvPr>
            <p:ph type="dt" sz="half" idx="10"/>
          </p:nvPr>
        </p:nvSpPr>
        <p:spPr/>
        <p:txBody>
          <a:bodyPr/>
          <a:lstStyle>
            <a:lvl1pPr>
              <a:defRPr/>
            </a:lvl1pPr>
          </a:lstStyle>
          <a:p>
            <a:pPr>
              <a:defRPr/>
            </a:pPr>
            <a:fld id="{9C11FCB9-83D9-41FD-8BD6-D1CE0A3A8899}" type="datetimeFigureOut">
              <a:rPr lang="en-US"/>
              <a:pPr>
                <a:defRPr/>
              </a:pPr>
              <a:t>1/13/2026</a:t>
            </a:fld>
            <a:endParaRPr lang="en-US" dirty="0"/>
          </a:p>
        </p:txBody>
      </p:sp>
      <p:sp>
        <p:nvSpPr>
          <p:cNvPr id="5" name="Footer Placeholder 4">
            <a:extLst>
              <a:ext uri="{FF2B5EF4-FFF2-40B4-BE49-F238E27FC236}">
                <a16:creationId xmlns:a16="http://schemas.microsoft.com/office/drawing/2014/main" id="{5DBBEBDE-7551-6D59-B889-AF70DE5A9C1E}"/>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8C5E262D-2EFB-34A2-C130-25C0AB5262A5}"/>
              </a:ext>
            </a:extLst>
          </p:cNvPr>
          <p:cNvSpPr>
            <a:spLocks noGrp="1"/>
          </p:cNvSpPr>
          <p:nvPr>
            <p:ph type="sldNum" sz="quarter" idx="12"/>
          </p:nvPr>
        </p:nvSpPr>
        <p:spPr/>
        <p:txBody>
          <a:bodyPr/>
          <a:lstStyle>
            <a:lvl1pPr>
              <a:defRPr/>
            </a:lvl1pPr>
          </a:lstStyle>
          <a:p>
            <a:fld id="{2114D79B-36F7-4A1D-A88B-FBC881D65B8E}" type="slidenum">
              <a:rPr lang="en-US" altLang="en-US"/>
              <a:pPr/>
              <a:t>‹#›</a:t>
            </a:fld>
            <a:endParaRPr lang="en-US" altLang="en-US" dirty="0"/>
          </a:p>
        </p:txBody>
      </p:sp>
    </p:spTree>
    <p:extLst>
      <p:ext uri="{BB962C8B-B14F-4D97-AF65-F5344CB8AC3E}">
        <p14:creationId xmlns:p14="http://schemas.microsoft.com/office/powerpoint/2010/main" val="2346333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D1FC3C-04D3-6F44-3C0E-5E1E0CBC9317}"/>
              </a:ext>
            </a:extLst>
          </p:cNvPr>
          <p:cNvSpPr>
            <a:spLocks noGrp="1"/>
          </p:cNvSpPr>
          <p:nvPr>
            <p:ph type="dt" sz="half" idx="10"/>
          </p:nvPr>
        </p:nvSpPr>
        <p:spPr/>
        <p:txBody>
          <a:bodyPr/>
          <a:lstStyle>
            <a:lvl1pPr>
              <a:defRPr/>
            </a:lvl1pPr>
          </a:lstStyle>
          <a:p>
            <a:pPr>
              <a:defRPr/>
            </a:pPr>
            <a:fld id="{5C1B8A00-BD05-4138-A105-7D61BF2A66A7}" type="datetimeFigureOut">
              <a:rPr lang="en-US"/>
              <a:pPr>
                <a:defRPr/>
              </a:pPr>
              <a:t>1/13/2026</a:t>
            </a:fld>
            <a:endParaRPr lang="en-US" dirty="0"/>
          </a:p>
        </p:txBody>
      </p:sp>
      <p:sp>
        <p:nvSpPr>
          <p:cNvPr id="5" name="Footer Placeholder 4">
            <a:extLst>
              <a:ext uri="{FF2B5EF4-FFF2-40B4-BE49-F238E27FC236}">
                <a16:creationId xmlns:a16="http://schemas.microsoft.com/office/drawing/2014/main" id="{F15CB63D-6C57-595C-18C7-CBA23447CB40}"/>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4495947B-64F7-86A7-2FC1-B4AF539DA4E1}"/>
              </a:ext>
            </a:extLst>
          </p:cNvPr>
          <p:cNvSpPr>
            <a:spLocks noGrp="1"/>
          </p:cNvSpPr>
          <p:nvPr>
            <p:ph type="sldNum" sz="quarter" idx="12"/>
          </p:nvPr>
        </p:nvSpPr>
        <p:spPr/>
        <p:txBody>
          <a:bodyPr/>
          <a:lstStyle>
            <a:lvl1pPr>
              <a:defRPr/>
            </a:lvl1pPr>
          </a:lstStyle>
          <a:p>
            <a:fld id="{A9FD4A4E-DA33-4A54-8C49-71F71B3B6CAA}" type="slidenum">
              <a:rPr lang="en-US" altLang="en-US"/>
              <a:pPr/>
              <a:t>‹#›</a:t>
            </a:fld>
            <a:endParaRPr lang="en-US" altLang="en-US" dirty="0"/>
          </a:p>
        </p:txBody>
      </p:sp>
    </p:spTree>
    <p:extLst>
      <p:ext uri="{BB962C8B-B14F-4D97-AF65-F5344CB8AC3E}">
        <p14:creationId xmlns:p14="http://schemas.microsoft.com/office/powerpoint/2010/main" val="2550853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32245C2-C1D2-637D-6CDF-DB780136C5A8}"/>
              </a:ext>
            </a:extLst>
          </p:cNvPr>
          <p:cNvSpPr>
            <a:spLocks noGrp="1"/>
          </p:cNvSpPr>
          <p:nvPr>
            <p:ph type="dt" sz="half" idx="10"/>
          </p:nvPr>
        </p:nvSpPr>
        <p:spPr/>
        <p:txBody>
          <a:bodyPr/>
          <a:lstStyle>
            <a:lvl1pPr>
              <a:defRPr/>
            </a:lvl1pPr>
          </a:lstStyle>
          <a:p>
            <a:pPr>
              <a:defRPr/>
            </a:pPr>
            <a:fld id="{AFDE1677-838A-4CFC-BAB4-7AA4FC70D53E}" type="datetimeFigureOut">
              <a:rPr lang="en-US"/>
              <a:pPr>
                <a:defRPr/>
              </a:pPr>
              <a:t>1/13/2026</a:t>
            </a:fld>
            <a:endParaRPr lang="en-US" dirty="0"/>
          </a:p>
        </p:txBody>
      </p:sp>
      <p:sp>
        <p:nvSpPr>
          <p:cNvPr id="6" name="Footer Placeholder 4">
            <a:extLst>
              <a:ext uri="{FF2B5EF4-FFF2-40B4-BE49-F238E27FC236}">
                <a16:creationId xmlns:a16="http://schemas.microsoft.com/office/drawing/2014/main" id="{1992946B-74D5-C9AB-55FE-12CA85A2DFF3}"/>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00A1CE53-BB0E-B443-7B06-06C0799F4DE0}"/>
              </a:ext>
            </a:extLst>
          </p:cNvPr>
          <p:cNvSpPr>
            <a:spLocks noGrp="1"/>
          </p:cNvSpPr>
          <p:nvPr>
            <p:ph type="sldNum" sz="quarter" idx="12"/>
          </p:nvPr>
        </p:nvSpPr>
        <p:spPr/>
        <p:txBody>
          <a:bodyPr/>
          <a:lstStyle>
            <a:lvl1pPr>
              <a:defRPr/>
            </a:lvl1pPr>
          </a:lstStyle>
          <a:p>
            <a:fld id="{C3F0783D-CFE9-4D85-BB36-E4EF39280610}" type="slidenum">
              <a:rPr lang="en-US" altLang="en-US"/>
              <a:pPr/>
              <a:t>‹#›</a:t>
            </a:fld>
            <a:endParaRPr lang="en-US" altLang="en-US" dirty="0"/>
          </a:p>
        </p:txBody>
      </p:sp>
    </p:spTree>
    <p:extLst>
      <p:ext uri="{BB962C8B-B14F-4D97-AF65-F5344CB8AC3E}">
        <p14:creationId xmlns:p14="http://schemas.microsoft.com/office/powerpoint/2010/main" val="349381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CF30616F-18A9-FD65-2E2A-A8FF274649FD}"/>
              </a:ext>
            </a:extLst>
          </p:cNvPr>
          <p:cNvSpPr>
            <a:spLocks noGrp="1"/>
          </p:cNvSpPr>
          <p:nvPr>
            <p:ph type="dt" sz="half" idx="10"/>
          </p:nvPr>
        </p:nvSpPr>
        <p:spPr/>
        <p:txBody>
          <a:bodyPr/>
          <a:lstStyle>
            <a:lvl1pPr>
              <a:defRPr/>
            </a:lvl1pPr>
          </a:lstStyle>
          <a:p>
            <a:pPr>
              <a:defRPr/>
            </a:pPr>
            <a:fld id="{C89C7736-8D14-4B6B-B52E-37619B8E6891}" type="datetimeFigureOut">
              <a:rPr lang="en-US"/>
              <a:pPr>
                <a:defRPr/>
              </a:pPr>
              <a:t>1/13/2026</a:t>
            </a:fld>
            <a:endParaRPr lang="en-US" dirty="0"/>
          </a:p>
        </p:txBody>
      </p:sp>
      <p:sp>
        <p:nvSpPr>
          <p:cNvPr id="8" name="Footer Placeholder 4">
            <a:extLst>
              <a:ext uri="{FF2B5EF4-FFF2-40B4-BE49-F238E27FC236}">
                <a16:creationId xmlns:a16="http://schemas.microsoft.com/office/drawing/2014/main" id="{5BD1AFF4-CB89-42BF-30F9-7CC2496EB97A}"/>
              </a:ext>
            </a:extLst>
          </p:cNvPr>
          <p:cNvSpPr>
            <a:spLocks noGrp="1"/>
          </p:cNvSpPr>
          <p:nvPr>
            <p:ph type="ftr" sz="quarter" idx="11"/>
          </p:nvPr>
        </p:nvSpPr>
        <p:spPr/>
        <p:txBody>
          <a:bodyPr/>
          <a:lstStyle>
            <a:lvl1pPr>
              <a:defRPr/>
            </a:lvl1pPr>
          </a:lstStyle>
          <a:p>
            <a:pPr>
              <a:defRPr/>
            </a:pPr>
            <a:endParaRPr lang="en-US" dirty="0"/>
          </a:p>
        </p:txBody>
      </p:sp>
      <p:sp>
        <p:nvSpPr>
          <p:cNvPr id="9" name="Slide Number Placeholder 5">
            <a:extLst>
              <a:ext uri="{FF2B5EF4-FFF2-40B4-BE49-F238E27FC236}">
                <a16:creationId xmlns:a16="http://schemas.microsoft.com/office/drawing/2014/main" id="{1D58E97E-18FF-CB3F-51EB-A026B62F3566}"/>
              </a:ext>
            </a:extLst>
          </p:cNvPr>
          <p:cNvSpPr>
            <a:spLocks noGrp="1"/>
          </p:cNvSpPr>
          <p:nvPr>
            <p:ph type="sldNum" sz="quarter" idx="12"/>
          </p:nvPr>
        </p:nvSpPr>
        <p:spPr/>
        <p:txBody>
          <a:bodyPr/>
          <a:lstStyle>
            <a:lvl1pPr>
              <a:defRPr/>
            </a:lvl1pPr>
          </a:lstStyle>
          <a:p>
            <a:fld id="{C503D9C1-32D4-4333-94ED-B960624A69E4}" type="slidenum">
              <a:rPr lang="en-US" altLang="en-US"/>
              <a:pPr/>
              <a:t>‹#›</a:t>
            </a:fld>
            <a:endParaRPr lang="en-US" altLang="en-US" dirty="0"/>
          </a:p>
        </p:txBody>
      </p:sp>
    </p:spTree>
    <p:extLst>
      <p:ext uri="{BB962C8B-B14F-4D97-AF65-F5344CB8AC3E}">
        <p14:creationId xmlns:p14="http://schemas.microsoft.com/office/powerpoint/2010/main" val="807526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DAA87F8D-A774-B4EF-A858-337F7C8AFE14}"/>
              </a:ext>
            </a:extLst>
          </p:cNvPr>
          <p:cNvSpPr>
            <a:spLocks noGrp="1"/>
          </p:cNvSpPr>
          <p:nvPr>
            <p:ph type="dt" sz="half" idx="10"/>
          </p:nvPr>
        </p:nvSpPr>
        <p:spPr/>
        <p:txBody>
          <a:bodyPr/>
          <a:lstStyle>
            <a:lvl1pPr>
              <a:defRPr/>
            </a:lvl1pPr>
          </a:lstStyle>
          <a:p>
            <a:pPr>
              <a:defRPr/>
            </a:pPr>
            <a:fld id="{8F796CB0-A10F-4FE7-9F33-703DF15D4732}" type="datetimeFigureOut">
              <a:rPr lang="en-US"/>
              <a:pPr>
                <a:defRPr/>
              </a:pPr>
              <a:t>1/13/2026</a:t>
            </a:fld>
            <a:endParaRPr lang="en-US" dirty="0"/>
          </a:p>
        </p:txBody>
      </p:sp>
      <p:sp>
        <p:nvSpPr>
          <p:cNvPr id="4" name="Footer Placeholder 4">
            <a:extLst>
              <a:ext uri="{FF2B5EF4-FFF2-40B4-BE49-F238E27FC236}">
                <a16:creationId xmlns:a16="http://schemas.microsoft.com/office/drawing/2014/main" id="{328F1AA5-3CEC-57F2-9DBA-1DCA421E6957}"/>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5">
            <a:extLst>
              <a:ext uri="{FF2B5EF4-FFF2-40B4-BE49-F238E27FC236}">
                <a16:creationId xmlns:a16="http://schemas.microsoft.com/office/drawing/2014/main" id="{896267CA-E88B-CDD4-0F5F-95EF3CF09F45}"/>
              </a:ext>
            </a:extLst>
          </p:cNvPr>
          <p:cNvSpPr>
            <a:spLocks noGrp="1"/>
          </p:cNvSpPr>
          <p:nvPr>
            <p:ph type="sldNum" sz="quarter" idx="12"/>
          </p:nvPr>
        </p:nvSpPr>
        <p:spPr/>
        <p:txBody>
          <a:bodyPr/>
          <a:lstStyle>
            <a:lvl1pPr>
              <a:defRPr/>
            </a:lvl1pPr>
          </a:lstStyle>
          <a:p>
            <a:fld id="{E99F0916-E4E5-4893-9CFF-2CE412EE56AA}" type="slidenum">
              <a:rPr lang="en-US" altLang="en-US"/>
              <a:pPr/>
              <a:t>‹#›</a:t>
            </a:fld>
            <a:endParaRPr lang="en-US" altLang="en-US" dirty="0"/>
          </a:p>
        </p:txBody>
      </p:sp>
    </p:spTree>
    <p:extLst>
      <p:ext uri="{BB962C8B-B14F-4D97-AF65-F5344CB8AC3E}">
        <p14:creationId xmlns:p14="http://schemas.microsoft.com/office/powerpoint/2010/main" val="1055204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6EA8FE4-7680-8A3C-8584-ADD06E120B4D}"/>
              </a:ext>
            </a:extLst>
          </p:cNvPr>
          <p:cNvSpPr>
            <a:spLocks noGrp="1"/>
          </p:cNvSpPr>
          <p:nvPr>
            <p:ph type="dt" sz="half" idx="10"/>
          </p:nvPr>
        </p:nvSpPr>
        <p:spPr/>
        <p:txBody>
          <a:bodyPr/>
          <a:lstStyle>
            <a:lvl1pPr>
              <a:defRPr/>
            </a:lvl1pPr>
          </a:lstStyle>
          <a:p>
            <a:pPr>
              <a:defRPr/>
            </a:pPr>
            <a:fld id="{639D1026-51FD-4BE6-86E0-D72392BBE9C6}" type="datetimeFigureOut">
              <a:rPr lang="en-US"/>
              <a:pPr>
                <a:defRPr/>
              </a:pPr>
              <a:t>1/13/2026</a:t>
            </a:fld>
            <a:endParaRPr lang="en-US" dirty="0"/>
          </a:p>
        </p:txBody>
      </p:sp>
      <p:sp>
        <p:nvSpPr>
          <p:cNvPr id="3" name="Footer Placeholder 4">
            <a:extLst>
              <a:ext uri="{FF2B5EF4-FFF2-40B4-BE49-F238E27FC236}">
                <a16:creationId xmlns:a16="http://schemas.microsoft.com/office/drawing/2014/main" id="{DEDDBE29-9C3B-99B2-5F77-664EED7DCB50}"/>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5">
            <a:extLst>
              <a:ext uri="{FF2B5EF4-FFF2-40B4-BE49-F238E27FC236}">
                <a16:creationId xmlns:a16="http://schemas.microsoft.com/office/drawing/2014/main" id="{1159E49F-A1F5-F427-C76C-A4D47E8BF89C}"/>
              </a:ext>
            </a:extLst>
          </p:cNvPr>
          <p:cNvSpPr>
            <a:spLocks noGrp="1"/>
          </p:cNvSpPr>
          <p:nvPr>
            <p:ph type="sldNum" sz="quarter" idx="12"/>
          </p:nvPr>
        </p:nvSpPr>
        <p:spPr/>
        <p:txBody>
          <a:bodyPr/>
          <a:lstStyle>
            <a:lvl1pPr>
              <a:defRPr/>
            </a:lvl1pPr>
          </a:lstStyle>
          <a:p>
            <a:fld id="{1045E20A-EB12-4184-8B5E-9321E423118A}" type="slidenum">
              <a:rPr lang="en-US" altLang="en-US"/>
              <a:pPr/>
              <a:t>‹#›</a:t>
            </a:fld>
            <a:endParaRPr lang="en-US" altLang="en-US" dirty="0"/>
          </a:p>
        </p:txBody>
      </p:sp>
    </p:spTree>
    <p:extLst>
      <p:ext uri="{BB962C8B-B14F-4D97-AF65-F5344CB8AC3E}">
        <p14:creationId xmlns:p14="http://schemas.microsoft.com/office/powerpoint/2010/main" val="146106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569A15B-0C77-2872-D08F-315E0F4DFE82}"/>
              </a:ext>
            </a:extLst>
          </p:cNvPr>
          <p:cNvSpPr>
            <a:spLocks noGrp="1"/>
          </p:cNvSpPr>
          <p:nvPr>
            <p:ph type="dt" sz="half" idx="10"/>
          </p:nvPr>
        </p:nvSpPr>
        <p:spPr/>
        <p:txBody>
          <a:bodyPr/>
          <a:lstStyle>
            <a:lvl1pPr>
              <a:defRPr/>
            </a:lvl1pPr>
          </a:lstStyle>
          <a:p>
            <a:pPr>
              <a:defRPr/>
            </a:pPr>
            <a:fld id="{05BA0CE7-4DA8-4EF0-9BDC-D832E0E13B12}" type="datetimeFigureOut">
              <a:rPr lang="en-US"/>
              <a:pPr>
                <a:defRPr/>
              </a:pPr>
              <a:t>1/13/2026</a:t>
            </a:fld>
            <a:endParaRPr lang="en-US" dirty="0"/>
          </a:p>
        </p:txBody>
      </p:sp>
      <p:sp>
        <p:nvSpPr>
          <p:cNvPr id="6" name="Footer Placeholder 4">
            <a:extLst>
              <a:ext uri="{FF2B5EF4-FFF2-40B4-BE49-F238E27FC236}">
                <a16:creationId xmlns:a16="http://schemas.microsoft.com/office/drawing/2014/main" id="{2F0398E1-ECAD-4707-12F9-46BE19663052}"/>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B5E83A1C-7984-FD89-6BC3-99FA165438EE}"/>
              </a:ext>
            </a:extLst>
          </p:cNvPr>
          <p:cNvSpPr>
            <a:spLocks noGrp="1"/>
          </p:cNvSpPr>
          <p:nvPr>
            <p:ph type="sldNum" sz="quarter" idx="12"/>
          </p:nvPr>
        </p:nvSpPr>
        <p:spPr/>
        <p:txBody>
          <a:bodyPr/>
          <a:lstStyle>
            <a:lvl1pPr>
              <a:defRPr/>
            </a:lvl1pPr>
          </a:lstStyle>
          <a:p>
            <a:fld id="{485BF9C8-6615-4D8F-8CE2-2346F3424C5A}" type="slidenum">
              <a:rPr lang="en-US" altLang="en-US"/>
              <a:pPr/>
              <a:t>‹#›</a:t>
            </a:fld>
            <a:endParaRPr lang="en-US" altLang="en-US" dirty="0"/>
          </a:p>
        </p:txBody>
      </p:sp>
    </p:spTree>
    <p:extLst>
      <p:ext uri="{BB962C8B-B14F-4D97-AF65-F5344CB8AC3E}">
        <p14:creationId xmlns:p14="http://schemas.microsoft.com/office/powerpoint/2010/main" val="1334208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62C7E85-91B2-2449-C67F-40FC3D42C2E3}"/>
              </a:ext>
            </a:extLst>
          </p:cNvPr>
          <p:cNvSpPr>
            <a:spLocks noGrp="1"/>
          </p:cNvSpPr>
          <p:nvPr>
            <p:ph type="dt" sz="half" idx="10"/>
          </p:nvPr>
        </p:nvSpPr>
        <p:spPr/>
        <p:txBody>
          <a:bodyPr/>
          <a:lstStyle>
            <a:lvl1pPr>
              <a:defRPr/>
            </a:lvl1pPr>
          </a:lstStyle>
          <a:p>
            <a:pPr>
              <a:defRPr/>
            </a:pPr>
            <a:fld id="{7D79E05A-55B0-40A4-96E2-BAF669BA6B4E}" type="datetimeFigureOut">
              <a:rPr lang="en-US"/>
              <a:pPr>
                <a:defRPr/>
              </a:pPr>
              <a:t>1/13/2026</a:t>
            </a:fld>
            <a:endParaRPr lang="en-US" dirty="0"/>
          </a:p>
        </p:txBody>
      </p:sp>
      <p:sp>
        <p:nvSpPr>
          <p:cNvPr id="6" name="Footer Placeholder 4">
            <a:extLst>
              <a:ext uri="{FF2B5EF4-FFF2-40B4-BE49-F238E27FC236}">
                <a16:creationId xmlns:a16="http://schemas.microsoft.com/office/drawing/2014/main" id="{3180A9C8-5CB7-F720-6485-11269D70B626}"/>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1A6C45F5-AD90-3318-6702-6E1A69DB9997}"/>
              </a:ext>
            </a:extLst>
          </p:cNvPr>
          <p:cNvSpPr>
            <a:spLocks noGrp="1"/>
          </p:cNvSpPr>
          <p:nvPr>
            <p:ph type="sldNum" sz="quarter" idx="12"/>
          </p:nvPr>
        </p:nvSpPr>
        <p:spPr/>
        <p:txBody>
          <a:bodyPr/>
          <a:lstStyle>
            <a:lvl1pPr>
              <a:defRPr/>
            </a:lvl1pPr>
          </a:lstStyle>
          <a:p>
            <a:fld id="{5E31E912-5C98-466D-96C0-5E061470654E}" type="slidenum">
              <a:rPr lang="en-US" altLang="en-US"/>
              <a:pPr/>
              <a:t>‹#›</a:t>
            </a:fld>
            <a:endParaRPr lang="en-US" altLang="en-US" dirty="0"/>
          </a:p>
        </p:txBody>
      </p:sp>
    </p:spTree>
    <p:extLst>
      <p:ext uri="{BB962C8B-B14F-4D97-AF65-F5344CB8AC3E}">
        <p14:creationId xmlns:p14="http://schemas.microsoft.com/office/powerpoint/2010/main" val="2794293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74D925D1-4AD8-960D-6936-7AA73CBA54F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A045F7FD-758A-7E54-FB05-07E222267591}"/>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413CF9B-8893-A4A2-1027-C10274936C88}"/>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FC8C93B8-F284-4F4A-9DB8-71EDE66317E9}" type="datetimeFigureOut">
              <a:rPr lang="en-US"/>
              <a:pPr>
                <a:defRPr/>
              </a:pPr>
              <a:t>1/13/2026</a:t>
            </a:fld>
            <a:endParaRPr lang="en-US" dirty="0"/>
          </a:p>
        </p:txBody>
      </p:sp>
      <p:sp>
        <p:nvSpPr>
          <p:cNvPr id="5" name="Footer Placeholder 4">
            <a:extLst>
              <a:ext uri="{FF2B5EF4-FFF2-40B4-BE49-F238E27FC236}">
                <a16:creationId xmlns:a16="http://schemas.microsoft.com/office/drawing/2014/main" id="{4BB490C7-9DED-6A7E-C900-EAD7AFC480A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a:extLst>
              <a:ext uri="{FF2B5EF4-FFF2-40B4-BE49-F238E27FC236}">
                <a16:creationId xmlns:a16="http://schemas.microsoft.com/office/drawing/2014/main" id="{99B91F4C-8CD0-D7BE-7E6C-4F5A65F099A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9FE93C90-A174-4F76-A3CD-CC9E5355CF82}" type="slidenum">
              <a:rPr lang="en-US" altLang="en-US"/>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albany.marines.mil/Portals/75/SOH%20Program_MCLBAO_P5100_1M_1.pdf" TargetMode="External"/><Relationship Id="rId3" Type="http://schemas.openxmlformats.org/officeDocument/2006/relationships/image" Target="../media/image1.png"/><Relationship Id="rId7" Type="http://schemas.openxmlformats.org/officeDocument/2006/relationships/hyperlink" Target="https://www.albany.marines.mil/Portals/75/CO_ENDO_CY26%20Command%20Goal%20%28RMI%20Accounts%29_mjm.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jpeg"/><Relationship Id="rId10" Type="http://schemas.openxmlformats.org/officeDocument/2006/relationships/image" Target="../media/image5.png"/><Relationship Id="rId4" Type="http://schemas.openxmlformats.org/officeDocument/2006/relationships/hyperlink" Target="https://www.albany.marines.mil/Resources/MCLB-Offices-Staff/Risk-Management-Office/" TargetMode="External"/><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142C0603-A61D-9715-9D34-AA72B1A09EF3}"/>
              </a:ext>
            </a:extLst>
          </p:cNvPr>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5562600" y="2667000"/>
            <a:ext cx="3467100" cy="230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Table 14">
            <a:extLst>
              <a:ext uri="{FF2B5EF4-FFF2-40B4-BE49-F238E27FC236}">
                <a16:creationId xmlns:a16="http://schemas.microsoft.com/office/drawing/2014/main" id="{2F3A4A74-A484-7F09-AA42-E883999E39D4}"/>
              </a:ext>
            </a:extLst>
          </p:cNvPr>
          <p:cNvGraphicFramePr>
            <a:graphicFrameLocks noGrp="1"/>
          </p:cNvGraphicFramePr>
          <p:nvPr>
            <p:extLst>
              <p:ext uri="{D42A27DB-BD31-4B8C-83A1-F6EECF244321}">
                <p14:modId xmlns:p14="http://schemas.microsoft.com/office/powerpoint/2010/main" val="2007702494"/>
              </p:ext>
            </p:extLst>
          </p:nvPr>
        </p:nvGraphicFramePr>
        <p:xfrm>
          <a:off x="0" y="-35583"/>
          <a:ext cx="9144000" cy="6901943"/>
        </p:xfrm>
        <a:graphic>
          <a:graphicData uri="http://schemas.openxmlformats.org/drawingml/2006/table">
            <a:tbl>
              <a:tblPr firstRow="1" bandRow="1"/>
              <a:tblGrid>
                <a:gridCol w="54864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tblGrid>
              <a:tr h="651514">
                <a:tc gridSpan="2">
                  <a:txBody>
                    <a:bodyPr/>
                    <a:lstStyle/>
                    <a:p>
                      <a:pPr algn="ctr"/>
                      <a:r>
                        <a:rPr lang="en-US" sz="3600" b="1" dirty="0">
                          <a:solidFill>
                            <a:schemeClr val="tx1"/>
                          </a:solidFill>
                          <a:latin typeface="Arial"/>
                          <a:cs typeface="Arial"/>
                        </a:rPr>
                        <a:t>2026 BACK IN THE SADDLE </a:t>
                      </a:r>
                    </a:p>
                  </a:txBody>
                  <a:tcPr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5">
                        <a:lumMod val="40000"/>
                        <a:lumOff val="60000"/>
                      </a:schemeClr>
                    </a:solidFill>
                  </a:tcPr>
                </a:tc>
                <a:tc hMerge="1">
                  <a:txBody>
                    <a:bodyPr/>
                    <a:lstStyle/>
                    <a:p>
                      <a:endParaRPr lang="en-US" dirty="0"/>
                    </a:p>
                  </a:txBody>
                  <a:tcPr/>
                </a:tc>
                <a:extLst>
                  <a:ext uri="{0D108BD9-81ED-4DB2-BD59-A6C34878D82A}">
                    <a16:rowId xmlns:a16="http://schemas.microsoft.com/office/drawing/2014/main" val="10000"/>
                  </a:ext>
                </a:extLst>
              </a:tr>
              <a:tr h="1582235">
                <a:tc gridSpan="2">
                  <a:txBody>
                    <a:bodyPr/>
                    <a:lstStyle/>
                    <a:p>
                      <a:pPr marL="0" marR="0">
                        <a:spcBef>
                          <a:spcPts val="0"/>
                        </a:spcBef>
                        <a:spcAft>
                          <a:spcPts val="0"/>
                        </a:spcAft>
                      </a:pPr>
                      <a:r>
                        <a:rPr lang="en-US" sz="1200" b="1" dirty="0">
                          <a:solidFill>
                            <a:srgbClr val="111111"/>
                          </a:solidFill>
                          <a:effectLst/>
                          <a:latin typeface="Arial" panose="020B0604020202020204" pitchFamily="34" charset="0"/>
                          <a:ea typeface="Calibri" panose="020F0502020204030204" pitchFamily="34" charset="0"/>
                          <a:cs typeface="Arial" panose="020B0604020202020204" pitchFamily="34" charset="0"/>
                        </a:rPr>
                        <a:t>As we begin the new year, it’s essential to refocus on mission readiness and operational excellence through Back in the Saddle (BITS) training.  This reorientation period is designed to ensure everyone returns to a state of heightened awareness, safety, and productivity.  The Commanding Officer reminds all personnel to prioritize safety, adhere to established best practices, and actively participate in all scheduled activities.  Supervisors are responsible for completing and submitting the BITS worksheet to their Division Training Officers no later than 1200, Thursday, 29 Jan 26.  To streamline this process, use the links and QR codes below to access and distribute task documents efficiently. </a:t>
                      </a:r>
                      <a:r>
                        <a:rPr lang="en-US" sz="1200" b="1" dirty="0">
                          <a:solidFill>
                            <a:srgbClr val="111111"/>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Let’s start strong and stay mission-focused!  T</a:t>
                      </a:r>
                      <a:r>
                        <a:rPr lang="en-US" sz="1200" b="1" baseline="0" dirty="0">
                          <a:highlight>
                            <a:srgbClr val="FFFF00"/>
                          </a:highlight>
                          <a:latin typeface="Arial"/>
                          <a:cs typeface="Arial"/>
                        </a:rPr>
                        <a:t>he documents are also available at: </a:t>
                      </a:r>
                      <a:r>
                        <a:rPr lang="en-US" sz="1200" b="1" baseline="0" dirty="0">
                          <a:highlight>
                            <a:srgbClr val="FFFF00"/>
                          </a:highlight>
                          <a:latin typeface="Arial"/>
                          <a:cs typeface="Arial"/>
                          <a:hlinkClick r:id="rId4"/>
                        </a:rPr>
                        <a:t>https://www.albany.marines.mil/Resources/MCLB-Offices-Staff/Risk-Management-Office/</a:t>
                      </a:r>
                      <a:endParaRPr lang="en-US" sz="1200" b="1" baseline="0" dirty="0">
                        <a:highlight>
                          <a:srgbClr val="FFFF00"/>
                        </a:highlight>
                        <a:latin typeface="Arial"/>
                        <a:cs typeface="Arial"/>
                      </a:endParaRPr>
                    </a:p>
                  </a:txBody>
                  <a:tcPr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hMerge="1">
                  <a:txBody>
                    <a:bodyPr/>
                    <a:lstStyle/>
                    <a:p>
                      <a:endParaRPr lang="en-US"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582348">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Arial" panose="020B0604020202020204" pitchFamily="34" charset="0"/>
                          <a:cs typeface="Arial" panose="020B0604020202020204" pitchFamily="34" charset="0"/>
                        </a:rPr>
                        <a:t>      </a:t>
                      </a:r>
                      <a:endParaRPr lang="en-US" sz="1400" dirty="0">
                        <a:solidFill>
                          <a:schemeClr val="tx1"/>
                        </a:solidFill>
                        <a:latin typeface="Arial" panose="020B0604020202020204" pitchFamily="34" charset="0"/>
                        <a:cs typeface="Arial" panose="020B0604020202020204" pitchFamily="34" charset="0"/>
                      </a:endParaRPr>
                    </a:p>
                  </a:txBody>
                  <a:tcPr marT="45725" marB="45725">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Division/Branch/Office:  </a:t>
                      </a: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txBody>
                  <a:tcPr marT="45725" marB="45725">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78453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Arial" panose="020B0604020202020204" pitchFamily="34" charset="0"/>
                        <a:cs typeface="Arial" panose="020B0604020202020204" pitchFamily="34" charset="0"/>
                      </a:endParaRPr>
                    </a:p>
                  </a:txBody>
                  <a:tcPr marT="45730" marB="45730" anchor="ctr">
                    <a:lnL w="12700" cap="flat" cmpd="sng" algn="ctr">
                      <a:solidFill>
                        <a:schemeClr val="tx1"/>
                      </a:solidFill>
                      <a:prstDash val="solid"/>
                      <a:round/>
                      <a:headEnd type="none" w="med" len="med"/>
                      <a:tailEnd type="none" w="med" len="med"/>
                    </a:ln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Participant Roster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Employee Names: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Supervisor Name</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Signature: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________________   </a:t>
                      </a:r>
                      <a:r>
                        <a:rPr kumimoji="0" lang="en-US" sz="1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Date:</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________</a:t>
                      </a:r>
                    </a:p>
                  </a:txBody>
                  <a:tcPr marT="45725" marB="45725">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136688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dirty="0">
                        <a:solidFill>
                          <a:schemeClr val="tx1"/>
                        </a:solidFill>
                        <a:latin typeface="Arial" panose="020B0604020202020204" pitchFamily="34" charset="0"/>
                        <a:cs typeface="Arial" panose="020B0604020202020204" pitchFamily="34" charset="0"/>
                      </a:endParaRPr>
                    </a:p>
                  </a:txBody>
                  <a:tcPr marT="45725" marB="45725">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3932404924"/>
                  </a:ext>
                </a:extLst>
              </a:tr>
              <a:tr h="950986">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b="1" dirty="0">
                        <a:solidFill>
                          <a:schemeClr val="tx1"/>
                        </a:solidFill>
                        <a:latin typeface="Arial" panose="020B0604020202020204" pitchFamily="34" charset="0"/>
                        <a:cs typeface="Arial" panose="020B0604020202020204" pitchFamily="34" charset="0"/>
                      </a:endParaRPr>
                    </a:p>
                  </a:txBody>
                  <a:tcPr marT="45725" marB="45725">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3674494081"/>
                  </a:ext>
                </a:extLst>
              </a:tr>
              <a:tr h="939491">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Arial" panose="020B0604020202020204" pitchFamily="34" charset="0"/>
                        <a:cs typeface="Arial" panose="020B0604020202020204" pitchFamily="34" charset="0"/>
                      </a:endParaRPr>
                    </a:p>
                  </a:txBody>
                  <a:tcPr marT="45728" marB="457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US" sz="130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Continuing a best practice for MCLB Albany Command Safety Program Requirements, Back in the Saddle training is encouraged following an extended holiday period.  </a:t>
                      </a:r>
                    </a:p>
                  </a:txBody>
                  <a:tcPr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3096" name="Picture 2" descr="C:\Users\donna.m.CHALMERS\Desktop\donna\Admin Folder\MCLBA Logo FINAL.jpg">
            <a:extLst>
              <a:ext uri="{FF2B5EF4-FFF2-40B4-BE49-F238E27FC236}">
                <a16:creationId xmlns:a16="http://schemas.microsoft.com/office/drawing/2014/main" id="{65B30D30-BA50-4329-38FC-F3BAB380183B}"/>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 y="0"/>
            <a:ext cx="550781" cy="523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7" name="Picture 2" descr="C:\Users\donna.m.CHALMERS\Desktop\donna\RMO VPP LOGO.png">
            <a:extLst>
              <a:ext uri="{FF2B5EF4-FFF2-40B4-BE49-F238E27FC236}">
                <a16:creationId xmlns:a16="http://schemas.microsoft.com/office/drawing/2014/main" id="{0ECE8C89-222D-C37C-F987-9453FE8C8157}"/>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562717" y="10244"/>
            <a:ext cx="505083" cy="52315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13" name="Rectangle 12">
            <a:extLst>
              <a:ext uri="{FF2B5EF4-FFF2-40B4-BE49-F238E27FC236}">
                <a16:creationId xmlns:a16="http://schemas.microsoft.com/office/drawing/2014/main" id="{4D17962E-8C20-665E-41E9-BE6C6D418255}"/>
              </a:ext>
            </a:extLst>
          </p:cNvPr>
          <p:cNvSpPr/>
          <p:nvPr/>
        </p:nvSpPr>
        <p:spPr>
          <a:xfrm>
            <a:off x="76199" y="3923324"/>
            <a:ext cx="4724401" cy="9324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100" dirty="0">
                <a:solidFill>
                  <a:schemeClr val="tx1"/>
                </a:solidFill>
                <a:latin typeface="Arial" panose="020B0604020202020204" pitchFamily="34" charset="0"/>
                <a:cs typeface="Arial" panose="020B0604020202020204" pitchFamily="34" charset="0"/>
              </a:rPr>
              <a:t>Supervisors must review the 2026 </a:t>
            </a:r>
            <a:r>
              <a:rPr lang="en-US" sz="1100" dirty="0">
                <a:solidFill>
                  <a:schemeClr val="tx1"/>
                </a:solidFill>
                <a:latin typeface="Arial" panose="020B0604020202020204" pitchFamily="34" charset="0"/>
                <a:cs typeface="Arial" panose="020B0604020202020204" pitchFamily="34" charset="0"/>
                <a:hlinkClick r:id="rId7"/>
              </a:rPr>
              <a:t>Command Safety Goals </a:t>
            </a:r>
            <a:r>
              <a:rPr lang="en-US" sz="1100" dirty="0">
                <a:solidFill>
                  <a:schemeClr val="tx1"/>
                </a:solidFill>
                <a:latin typeface="Arial" panose="020B0604020202020204" pitchFamily="34" charset="0"/>
                <a:cs typeface="Arial" panose="020B0604020202020204" pitchFamily="34" charset="0"/>
              </a:rPr>
              <a:t>and Objectives with their employees to ensure alignment with mission priorities.  This discussion reinforces a shared commitment to workplace safety and operational excellence.</a:t>
            </a:r>
          </a:p>
        </p:txBody>
      </p:sp>
      <p:sp>
        <p:nvSpPr>
          <p:cNvPr id="16" name="Rectangle 15">
            <a:extLst>
              <a:ext uri="{FF2B5EF4-FFF2-40B4-BE49-F238E27FC236}">
                <a16:creationId xmlns:a16="http://schemas.microsoft.com/office/drawing/2014/main" id="{40ACB842-8AD7-A887-1AEF-3B2BBB183C62}"/>
              </a:ext>
            </a:extLst>
          </p:cNvPr>
          <p:cNvSpPr/>
          <p:nvPr/>
        </p:nvSpPr>
        <p:spPr>
          <a:xfrm>
            <a:off x="91337" y="5121613"/>
            <a:ext cx="4709263" cy="1082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100" dirty="0">
                <a:solidFill>
                  <a:schemeClr val="tx1"/>
                </a:solidFill>
                <a:latin typeface="Arial" panose="020B0604020202020204" pitchFamily="34" charset="0"/>
                <a:cs typeface="Arial" panose="020B0604020202020204" pitchFamily="34" charset="0"/>
              </a:rPr>
              <a:t>Review and update local SOPs to ensure they align with the published </a:t>
            </a:r>
            <a:r>
              <a:rPr lang="en-US" sz="1100" dirty="0">
                <a:solidFill>
                  <a:schemeClr val="tx1"/>
                </a:solidFill>
                <a:latin typeface="Arial" panose="020B0604020202020204" pitchFamily="34" charset="0"/>
                <a:cs typeface="Arial" panose="020B0604020202020204" pitchFamily="34" charset="0"/>
                <a:hlinkClick r:id="rId8"/>
              </a:rPr>
              <a:t>MCLBAO P5100.1M</a:t>
            </a:r>
            <a:r>
              <a:rPr lang="en-US" sz="1100" dirty="0">
                <a:solidFill>
                  <a:schemeClr val="tx1"/>
                </a:solidFill>
                <a:latin typeface="Arial" panose="020B0604020202020204" pitchFamily="34" charset="0"/>
                <a:cs typeface="Arial" panose="020B0604020202020204" pitchFamily="34" charset="0"/>
              </a:rPr>
              <a:t>.  Supervisor need to remove outdated information and share updates promptly to maintain an efficient safety and health program.</a:t>
            </a:r>
          </a:p>
        </p:txBody>
      </p:sp>
      <p:sp>
        <p:nvSpPr>
          <p:cNvPr id="3104" name="TextBox 3">
            <a:extLst>
              <a:ext uri="{FF2B5EF4-FFF2-40B4-BE49-F238E27FC236}">
                <a16:creationId xmlns:a16="http://schemas.microsoft.com/office/drawing/2014/main" id="{CA5CB1E2-BA4F-0FA9-4FBE-E0C297455CB6}"/>
              </a:ext>
            </a:extLst>
          </p:cNvPr>
          <p:cNvSpPr txBox="1">
            <a:spLocks noChangeArrowheads="1"/>
          </p:cNvSpPr>
          <p:nvPr/>
        </p:nvSpPr>
        <p:spPr bwMode="auto">
          <a:xfrm>
            <a:off x="604101" y="3650062"/>
            <a:ext cx="337343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200" b="1" dirty="0">
                <a:latin typeface="Arial" panose="020B0604020202020204" pitchFamily="34" charset="0"/>
              </a:rPr>
              <a:t> </a:t>
            </a:r>
            <a:r>
              <a:rPr lang="en-US" altLang="en-US" sz="1200" b="1" u="sng" dirty="0">
                <a:latin typeface="Arial" panose="020B0604020202020204" pitchFamily="34" charset="0"/>
              </a:rPr>
              <a:t>Task 2: REVIEW COMMAND SAFETY GOAL</a:t>
            </a:r>
            <a:endParaRPr lang="en-US" altLang="en-US" sz="1200" u="sng" dirty="0"/>
          </a:p>
        </p:txBody>
      </p:sp>
      <p:sp>
        <p:nvSpPr>
          <p:cNvPr id="3105" name="TextBox 4">
            <a:extLst>
              <a:ext uri="{FF2B5EF4-FFF2-40B4-BE49-F238E27FC236}">
                <a16:creationId xmlns:a16="http://schemas.microsoft.com/office/drawing/2014/main" id="{F2BA24F6-1D29-091E-CAEE-2943D6E8C4CF}"/>
              </a:ext>
            </a:extLst>
          </p:cNvPr>
          <p:cNvSpPr txBox="1">
            <a:spLocks noChangeArrowheads="1"/>
          </p:cNvSpPr>
          <p:nvPr/>
        </p:nvSpPr>
        <p:spPr bwMode="auto">
          <a:xfrm>
            <a:off x="682349" y="2264530"/>
            <a:ext cx="28249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buFontTx/>
              <a:buNone/>
              <a:defRPr sz="1200" b="1">
                <a:latin typeface="Arial" panose="020B0604020202020204" pitchFamily="34" charset="0"/>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eaLnBrk="0" fontAlgn="base" hangingPunct="0">
              <a:spcBef>
                <a:spcPct val="20000"/>
              </a:spcBef>
              <a:spcAft>
                <a:spcPct val="0"/>
              </a:spcAft>
              <a:buFont typeface="Arial" panose="020B0604020202020204" pitchFamily="34" charset="0"/>
              <a:buChar char="»"/>
              <a:defRPr sz="2000"/>
            </a:lvl6pPr>
            <a:lvl7pPr marL="2971800" indent="-228600" eaLnBrk="0" fontAlgn="base" hangingPunct="0">
              <a:spcBef>
                <a:spcPct val="20000"/>
              </a:spcBef>
              <a:spcAft>
                <a:spcPct val="0"/>
              </a:spcAft>
              <a:buFont typeface="Arial" panose="020B0604020202020204" pitchFamily="34" charset="0"/>
              <a:buChar char="»"/>
              <a:defRPr sz="2000"/>
            </a:lvl7pPr>
            <a:lvl8pPr marL="3429000" indent="-228600" eaLnBrk="0" fontAlgn="base" hangingPunct="0">
              <a:spcBef>
                <a:spcPct val="20000"/>
              </a:spcBef>
              <a:spcAft>
                <a:spcPct val="0"/>
              </a:spcAft>
              <a:buFont typeface="Arial" panose="020B0604020202020204" pitchFamily="34" charset="0"/>
              <a:buChar char="»"/>
              <a:defRPr sz="2000"/>
            </a:lvl8pPr>
            <a:lvl9pPr marL="3886200" indent="-228600" eaLnBrk="0" fontAlgn="base" hangingPunct="0">
              <a:spcBef>
                <a:spcPct val="20000"/>
              </a:spcBef>
              <a:spcAft>
                <a:spcPct val="0"/>
              </a:spcAft>
              <a:buFont typeface="Arial" panose="020B0604020202020204" pitchFamily="34" charset="0"/>
              <a:buChar char="»"/>
              <a:defRPr sz="2000"/>
            </a:lvl9pPr>
          </a:lstStyle>
          <a:p>
            <a:r>
              <a:rPr lang="en-US" altLang="en-US" u="sng" dirty="0"/>
              <a:t>Task 1: HEARING CONSERVATION</a:t>
            </a:r>
          </a:p>
        </p:txBody>
      </p:sp>
      <p:sp>
        <p:nvSpPr>
          <p:cNvPr id="3106" name="TextBox 5">
            <a:extLst>
              <a:ext uri="{FF2B5EF4-FFF2-40B4-BE49-F238E27FC236}">
                <a16:creationId xmlns:a16="http://schemas.microsoft.com/office/drawing/2014/main" id="{1F040BE2-1982-1CCB-9989-4B3F99661F68}"/>
              </a:ext>
            </a:extLst>
          </p:cNvPr>
          <p:cNvSpPr txBox="1">
            <a:spLocks noChangeArrowheads="1"/>
          </p:cNvSpPr>
          <p:nvPr/>
        </p:nvSpPr>
        <p:spPr bwMode="auto">
          <a:xfrm>
            <a:off x="604101" y="4988793"/>
            <a:ext cx="32821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200" b="1" dirty="0">
                <a:latin typeface="Arial" panose="020B0604020202020204" pitchFamily="34" charset="0"/>
              </a:rPr>
              <a:t> </a:t>
            </a:r>
            <a:r>
              <a:rPr lang="en-US" altLang="en-US" sz="1200" b="1" u="sng" dirty="0">
                <a:latin typeface="Arial" panose="020B0604020202020204" pitchFamily="34" charset="0"/>
              </a:rPr>
              <a:t>Task 3: REVIEW LOCAL SOP’S &amp; UPDATE</a:t>
            </a:r>
            <a:endParaRPr lang="en-US" altLang="en-US" sz="1200" u="sng" dirty="0"/>
          </a:p>
        </p:txBody>
      </p:sp>
      <p:sp>
        <p:nvSpPr>
          <p:cNvPr id="4" name="Rectangle 3">
            <a:extLst>
              <a:ext uri="{FF2B5EF4-FFF2-40B4-BE49-F238E27FC236}">
                <a16:creationId xmlns:a16="http://schemas.microsoft.com/office/drawing/2014/main" id="{71CF130B-6D31-958B-A800-C09F87ADE61C}"/>
              </a:ext>
            </a:extLst>
          </p:cNvPr>
          <p:cNvSpPr/>
          <p:nvPr/>
        </p:nvSpPr>
        <p:spPr>
          <a:xfrm>
            <a:off x="76199" y="2654149"/>
            <a:ext cx="4724401" cy="8228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100" dirty="0">
                <a:solidFill>
                  <a:schemeClr val="tx1"/>
                </a:solidFill>
                <a:latin typeface="Arial" panose="020B0604020202020204" pitchFamily="34" charset="0"/>
                <a:cs typeface="Arial" panose="020B0604020202020204" pitchFamily="34" charset="0"/>
              </a:rPr>
              <a:t>Supervisors must ensure all Marine and Civilian Marine employees receive their annual training on Hearing Conservation.  Risk Management will provide the </a:t>
            </a:r>
            <a:r>
              <a:rPr lang="en-US" sz="1100" i="1" dirty="0">
                <a:solidFill>
                  <a:schemeClr val="tx1"/>
                </a:solidFill>
                <a:latin typeface="Arial" panose="020B0604020202020204" pitchFamily="34" charset="0"/>
                <a:cs typeface="Arial" panose="020B0604020202020204" pitchFamily="34" charset="0"/>
              </a:rPr>
              <a:t>Hearing Conservation </a:t>
            </a:r>
            <a:r>
              <a:rPr lang="en-US" sz="1100" dirty="0">
                <a:solidFill>
                  <a:schemeClr val="tx1"/>
                </a:solidFill>
                <a:latin typeface="Arial" panose="020B0604020202020204" pitchFamily="34" charset="0"/>
                <a:cs typeface="Arial" panose="020B0604020202020204" pitchFamily="34" charset="0"/>
              </a:rPr>
              <a:t>training presentation to civilian leadership to brief their employees.  Marines will receive a briefing on hearing conservation from the Risk Management staff.  </a:t>
            </a:r>
          </a:p>
          <a:p>
            <a:pPr>
              <a:defRPr/>
            </a:pPr>
            <a:endParaRPr lang="en-US" sz="1200" dirty="0">
              <a:solidFill>
                <a:schemeClr val="tx1"/>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5985C2B4-298E-C1D7-0236-2C06298401D4}"/>
              </a:ext>
            </a:extLst>
          </p:cNvPr>
          <p:cNvSpPr/>
          <p:nvPr/>
        </p:nvSpPr>
        <p:spPr>
          <a:xfrm>
            <a:off x="257778" y="2264530"/>
            <a:ext cx="189863" cy="21660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a:extLst>
              <a:ext uri="{FF2B5EF4-FFF2-40B4-BE49-F238E27FC236}">
                <a16:creationId xmlns:a16="http://schemas.microsoft.com/office/drawing/2014/main" id="{D1BF9B04-D98F-2F71-9A70-6F83DD464511}"/>
              </a:ext>
            </a:extLst>
          </p:cNvPr>
          <p:cNvSpPr/>
          <p:nvPr/>
        </p:nvSpPr>
        <p:spPr>
          <a:xfrm>
            <a:off x="257777" y="3660625"/>
            <a:ext cx="189863" cy="21660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5">
            <a:extLst>
              <a:ext uri="{FF2B5EF4-FFF2-40B4-BE49-F238E27FC236}">
                <a16:creationId xmlns:a16="http://schemas.microsoft.com/office/drawing/2014/main" id="{E8CD5776-3DCB-5F7F-E716-7BACBE94549E}"/>
              </a:ext>
            </a:extLst>
          </p:cNvPr>
          <p:cNvSpPr/>
          <p:nvPr/>
        </p:nvSpPr>
        <p:spPr>
          <a:xfrm>
            <a:off x="257491" y="5043417"/>
            <a:ext cx="189863" cy="21660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 name="TextBox 2">
            <a:extLst>
              <a:ext uri="{FF2B5EF4-FFF2-40B4-BE49-F238E27FC236}">
                <a16:creationId xmlns:a16="http://schemas.microsoft.com/office/drawing/2014/main" id="{0B66EB2A-23DC-0AE6-0790-A453BF3059B4}"/>
              </a:ext>
            </a:extLst>
          </p:cNvPr>
          <p:cNvSpPr txBox="1"/>
          <p:nvPr/>
        </p:nvSpPr>
        <p:spPr>
          <a:xfrm>
            <a:off x="657229" y="6344035"/>
            <a:ext cx="3562339" cy="369332"/>
          </a:xfrm>
          <a:prstGeom prst="rect">
            <a:avLst/>
          </a:prstGeom>
          <a:solidFill>
            <a:srgbClr val="92D050"/>
          </a:solidFill>
          <a:ln w="38100">
            <a:solidFill>
              <a:srgbClr val="FF0000"/>
            </a:solidFill>
          </a:ln>
        </p:spPr>
        <p:txBody>
          <a:bodyPr wrap="square" rtlCol="0">
            <a:spAutoFit/>
          </a:bodyPr>
          <a:lstStyle/>
          <a:p>
            <a:pPr algn="ctr"/>
            <a:r>
              <a:rPr lang="en-US" b="1">
                <a:latin typeface="Times New Roman" panose="02020603050405020304" pitchFamily="18" charset="0"/>
                <a:cs typeface="Times New Roman" panose="02020603050405020304" pitchFamily="18" charset="0"/>
              </a:rPr>
              <a:t>Mission First - Safety Always!</a:t>
            </a:r>
          </a:p>
        </p:txBody>
      </p:sp>
      <p:pic>
        <p:nvPicPr>
          <p:cNvPr id="8" name="Picture 7">
            <a:hlinkClick r:id="rId7"/>
            <a:extLst>
              <a:ext uri="{FF2B5EF4-FFF2-40B4-BE49-F238E27FC236}">
                <a16:creationId xmlns:a16="http://schemas.microsoft.com/office/drawing/2014/main" id="{C6A688A7-0989-7915-B701-F69E39A9E993}"/>
              </a:ext>
            </a:extLst>
          </p:cNvPr>
          <p:cNvPicPr>
            <a:picLocks noChangeAspect="1"/>
          </p:cNvPicPr>
          <p:nvPr/>
        </p:nvPicPr>
        <p:blipFill>
          <a:blip r:embed="rId9"/>
          <a:stretch>
            <a:fillRect/>
          </a:stretch>
        </p:blipFill>
        <p:spPr>
          <a:xfrm>
            <a:off x="4713107" y="3783577"/>
            <a:ext cx="681169" cy="909561"/>
          </a:xfrm>
          <a:prstGeom prst="rect">
            <a:avLst/>
          </a:prstGeom>
        </p:spPr>
      </p:pic>
      <p:pic>
        <p:nvPicPr>
          <p:cNvPr id="10" name="Picture 9">
            <a:extLst>
              <a:ext uri="{FF2B5EF4-FFF2-40B4-BE49-F238E27FC236}">
                <a16:creationId xmlns:a16="http://schemas.microsoft.com/office/drawing/2014/main" id="{C32D78E0-8ABC-E841-2C8C-E0DC46AEF4BC}"/>
              </a:ext>
            </a:extLst>
          </p:cNvPr>
          <p:cNvPicPr>
            <a:picLocks noChangeAspect="1"/>
          </p:cNvPicPr>
          <p:nvPr/>
        </p:nvPicPr>
        <p:blipFill>
          <a:blip r:embed="rId10"/>
          <a:stretch>
            <a:fillRect/>
          </a:stretch>
        </p:blipFill>
        <p:spPr>
          <a:xfrm>
            <a:off x="4698420" y="5151718"/>
            <a:ext cx="695856" cy="929172"/>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DAE80D201402F47AA878CC4CD2A3E60" ma:contentTypeVersion="18" ma:contentTypeDescription="Create a new document." ma:contentTypeScope="" ma:versionID="c019ecf74b9a579b21966a551547e370">
  <xsd:schema xmlns:xsd="http://www.w3.org/2001/XMLSchema" xmlns:xs="http://www.w3.org/2001/XMLSchema" xmlns:p="http://schemas.microsoft.com/office/2006/metadata/properties" xmlns:ns1="http://schemas.microsoft.com/sharepoint/v3" xmlns:ns2="c1b19e01-524d-4430-b291-8d224f44fae5" xmlns:ns3="e644cd3d-c62b-4fba-bff0-c75161a4cec8" targetNamespace="http://schemas.microsoft.com/office/2006/metadata/properties" ma:root="true" ma:fieldsID="915c3256e81501127e1b39758b2aaf6c" ns1:_="" ns2:_="" ns3:_="">
    <xsd:import namespace="http://schemas.microsoft.com/sharepoint/v3"/>
    <xsd:import namespace="c1b19e01-524d-4430-b291-8d224f44fae5"/>
    <xsd:import namespace="e644cd3d-c62b-4fba-bff0-c75161a4cec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1b19e01-524d-4430-b291-8d224f44fa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Location" ma:index="15" nillable="true" ma:displayName="Location" ma:indexed="true"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1c7be36e-9551-4638-a550-39ad87444971"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644cd3d-c62b-4fba-bff0-c75161a4cec8"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40bd05d-6a02-43ec-a480-9ea5cb7e0352}" ma:internalName="TaxCatchAll" ma:showField="CatchAllData" ma:web="e644cd3d-c62b-4fba-bff0-c75161a4ce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c1b19e01-524d-4430-b291-8d224f44fae5">
      <Terms xmlns="http://schemas.microsoft.com/office/infopath/2007/PartnerControls"/>
    </lcf76f155ced4ddcb4097134ff3c332f>
    <_ip_UnifiedCompliancePolicyProperties xmlns="http://schemas.microsoft.com/sharepoint/v3" xsi:nil="true"/>
    <TaxCatchAll xmlns="e644cd3d-c62b-4fba-bff0-c75161a4cec8" xsi:nil="true"/>
  </documentManagement>
</p:properties>
</file>

<file path=customXml/itemProps1.xml><?xml version="1.0" encoding="utf-8"?>
<ds:datastoreItem xmlns:ds="http://schemas.openxmlformats.org/officeDocument/2006/customXml" ds:itemID="{1FA200FB-82E7-4ECC-9760-0DBFFFAB28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1b19e01-524d-4430-b291-8d224f44fae5"/>
    <ds:schemaRef ds:uri="e644cd3d-c62b-4fba-bff0-c75161a4c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839DBA1-DD46-4223-87DB-37A40FA77077}">
  <ds:schemaRefs>
    <ds:schemaRef ds:uri="http://schemas.microsoft.com/sharepoint/v3/contenttype/forms"/>
  </ds:schemaRefs>
</ds:datastoreItem>
</file>

<file path=customXml/itemProps3.xml><?xml version="1.0" encoding="utf-8"?>
<ds:datastoreItem xmlns:ds="http://schemas.openxmlformats.org/officeDocument/2006/customXml" ds:itemID="{7FDAB430-A3F2-440A-9711-C2C94AB1F2E1}">
  <ds:schemaRefs>
    <ds:schemaRef ds:uri="http://schemas.microsoft.com/office/2006/metadata/properties"/>
    <ds:schemaRef ds:uri="http://schemas.microsoft.com/sharepoint/v3"/>
    <ds:schemaRef ds:uri="http://schemas.microsoft.com/office/2006/documentManagement/types"/>
    <ds:schemaRef ds:uri="http://purl.org/dc/elements/1.1/"/>
    <ds:schemaRef ds:uri="c1b19e01-524d-4430-b291-8d224f44fae5"/>
    <ds:schemaRef ds:uri="http://purl.org/dc/terms/"/>
    <ds:schemaRef ds:uri="http://schemas.microsoft.com/office/infopath/2007/PartnerControls"/>
    <ds:schemaRef ds:uri="http://schemas.openxmlformats.org/package/2006/metadata/core-properties"/>
    <ds:schemaRef ds:uri="e644cd3d-c62b-4fba-bff0-c75161a4cec8"/>
    <ds:schemaRef ds:uri="http://www.w3.org/XML/1998/namespace"/>
    <ds:schemaRef ds:uri="http://purl.org/dc/dcmitype/"/>
  </ds:schemaRefs>
</ds:datastoreItem>
</file>

<file path=docMetadata/LabelInfo.xml><?xml version="1.0" encoding="utf-8"?>
<clbl:labelList xmlns:clbl="http://schemas.microsoft.com/office/2020/mipLabelMetadata">
  <clbl:label id="{f4c44cda-18c6-46b0-80f2-e290072444fd}" enabled="0" method="" siteId="{f4c44cda-18c6-46b0-80f2-e290072444fd}" removed="1"/>
</clbl:labelList>
</file>

<file path=docProps/app.xml><?xml version="1.0" encoding="utf-8"?>
<Properties xmlns="http://schemas.openxmlformats.org/officeDocument/2006/extended-properties" xmlns:vt="http://schemas.openxmlformats.org/officeDocument/2006/docPropsVTypes">
  <TotalTime>4623</TotalTime>
  <Words>352</Words>
  <Application>Microsoft Office PowerPoint</Application>
  <PresentationFormat>On-screen Show (4:3)</PresentationFormat>
  <Paragraphs>34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Chalmers CIV Donna M</dc:creator>
  <cp:lastModifiedBy>Hendrix CIV Whitney J</cp:lastModifiedBy>
  <cp:revision>117</cp:revision>
  <cp:lastPrinted>2026-01-12T20:28:43Z</cp:lastPrinted>
  <dcterms:created xsi:type="dcterms:W3CDTF">2014-12-02T19:15:54Z</dcterms:created>
  <dcterms:modified xsi:type="dcterms:W3CDTF">2026-01-13T12:18:52Z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0x0101001DAE80D201402F47AA878CC4CD2A3E60</vt:lpwstr>
  </property>
  <property fmtid="{D5CDD505-2E9C-101B-9397-08002B2CF9AE}" pid="3" name="MediaServiceImageTags">
    <vt:lpwstr/>
  </property>
</Properties>
</file>